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100" d="100"/>
          <a:sy n="100" d="100"/>
        </p:scale>
        <p:origin x="446" y="-58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089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875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812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309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47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75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029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36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4397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28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748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BED8ED-B231-4674-A3B6-AF0E53D0996E}" type="datetimeFigureOut">
              <a:rPr lang="pl-PL" smtClean="0"/>
              <a:t>27.08.2025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2685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woda, Turkus, Kolor morski, niebieskie&#10;&#10;Zawartość wygenerowana przez AI może być niepoprawna.">
            <a:extLst>
              <a:ext uri="{FF2B5EF4-FFF2-40B4-BE49-F238E27FC236}">
                <a16:creationId xmlns:a16="http://schemas.microsoft.com/office/drawing/2014/main" id="{3F492668-EA17-EEAD-25B1-EB39104C5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" y="0"/>
            <a:ext cx="10693017" cy="15119349"/>
          </a:xfrm>
          <a:prstGeom prst="rect">
            <a:avLst/>
          </a:prstGeom>
        </p:spPr>
      </p:pic>
      <p:pic>
        <p:nvPicPr>
          <p:cNvPr id="7" name="Obraz 6" descr="Obraz zawierający na wolnym powietrzu, czarne i białe, niebo, droga&#10;&#10;Zawartość wygenerowana przez AI może być niepoprawna.">
            <a:extLst>
              <a:ext uri="{FF2B5EF4-FFF2-40B4-BE49-F238E27FC236}">
                <a16:creationId xmlns:a16="http://schemas.microsoft.com/office/drawing/2014/main" id="{450CAE0D-146F-0ACD-7C6A-5CAFF8831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3894"/>
            <a:ext cx="10691813" cy="6202962"/>
          </a:xfrm>
          <a:prstGeom prst="rect">
            <a:avLst/>
          </a:prstGeom>
        </p:spPr>
      </p:pic>
      <p:pic>
        <p:nvPicPr>
          <p:cNvPr id="9" name="Obraz 8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2A630550-26F8-EC15-5536-62CE7DEDA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691812" cy="2714971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AE8E24E-56E1-F3C9-9443-C09F30C24C2F}"/>
              </a:ext>
            </a:extLst>
          </p:cNvPr>
          <p:cNvSpPr txBox="1"/>
          <p:nvPr/>
        </p:nvSpPr>
        <p:spPr>
          <a:xfrm>
            <a:off x="898922" y="2505075"/>
            <a:ext cx="8893969" cy="8170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72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  <a:endParaRPr lang="pl-PL" sz="7200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sz="36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  <a:endParaRPr lang="pl-PL" sz="3600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DŁUŻSZA NAZWA MIEJSCA WYDARZENIA	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14.09.2025 - 15.09.2025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 WRZEŚNIA / sobota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9.00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Wędrówka po głuszy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XXIII Bieg o Puchar Puszczy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17.00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Warsztaty dendrologiczne prowadzone przez pracowników ALP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18.30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XI Przegląd Zespołów Muzyki Dawnej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20.00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Wspólna biesiada przy ognisku połączona z gawędą Jana Krajobrazowego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15 WRZEŚNIA / niedziela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• Wystawa Lasy dąbrowskie w fotografii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• Prezentacja prac twórców ludowych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• Degustacja potraw regionalnych</a:t>
            </a:r>
          </a:p>
          <a:p>
            <a:pPr>
              <a:lnSpc>
                <a:spcPct val="150000"/>
              </a:lnSpc>
            </a:pPr>
            <a:endParaRPr lang="pl-PL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</p:txBody>
      </p:sp>
      <p:pic>
        <p:nvPicPr>
          <p:cNvPr id="3" name="Obraz 2" descr="Obraz zawierający zrzut ekranu, tekst, Czcionka, czarne&#10;&#10;Zawartość wygenerowana przez AI może być niepoprawna.">
            <a:extLst>
              <a:ext uri="{FF2B5EF4-FFF2-40B4-BE49-F238E27FC236}">
                <a16:creationId xmlns:a16="http://schemas.microsoft.com/office/drawing/2014/main" id="{5F4D12BD-C4BD-559A-E8FD-5AB02198CA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588" y="9423894"/>
            <a:ext cx="439791" cy="285245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662A97E5-7297-BFF0-7077-F99C9C63B0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51" y="14392241"/>
            <a:ext cx="9262111" cy="66152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A590C84-1781-E28C-DED8-DCC3BCC690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51" y="13532227"/>
            <a:ext cx="9262111" cy="72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607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71</Words>
  <Application>Microsoft Office PowerPoint</Application>
  <PresentationFormat>Niestandardowy</PresentationFormat>
  <Paragraphs>17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Montserrat ExtraBold</vt:lpstr>
      <vt:lpstr>Montserrat Medium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4</cp:revision>
  <dcterms:created xsi:type="dcterms:W3CDTF">2025-07-16T20:08:52Z</dcterms:created>
  <dcterms:modified xsi:type="dcterms:W3CDTF">2025-08-27T11:29:55Z</dcterms:modified>
</cp:coreProperties>
</file>